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62"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11CDAE-6AA8-4BBD-8977-9F047B060B52}" v="4" dt="2022-01-08T15:15:17.4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rrine Uijl (1016902)" userId="S::1016902@hr.nl::17cef9e4-c5a4-4b9c-b3c6-4b40aca4048d" providerId="AD" clId="Web-{EB11CDAE-6AA8-4BBD-8977-9F047B060B52}"/>
    <pc:docChg chg="delSld modSld">
      <pc:chgData name="Corrine Uijl (1016902)" userId="S::1016902@hr.nl::17cef9e4-c5a4-4b9c-b3c6-4b40aca4048d" providerId="AD" clId="Web-{EB11CDAE-6AA8-4BBD-8977-9F047B060B52}" dt="2022-01-08T15:15:17.454" v="4" actId="20577"/>
      <pc:docMkLst>
        <pc:docMk/>
      </pc:docMkLst>
      <pc:sldChg chg="del">
        <pc:chgData name="Corrine Uijl (1016902)" userId="S::1016902@hr.nl::17cef9e4-c5a4-4b9c-b3c6-4b40aca4048d" providerId="AD" clId="Web-{EB11CDAE-6AA8-4BBD-8977-9F047B060B52}" dt="2022-01-08T15:14:55.204" v="0"/>
        <pc:sldMkLst>
          <pc:docMk/>
          <pc:sldMk cId="3318672090" sldId="259"/>
        </pc:sldMkLst>
      </pc:sldChg>
      <pc:sldChg chg="modSp">
        <pc:chgData name="Corrine Uijl (1016902)" userId="S::1016902@hr.nl::17cef9e4-c5a4-4b9c-b3c6-4b40aca4048d" providerId="AD" clId="Web-{EB11CDAE-6AA8-4BBD-8977-9F047B060B52}" dt="2022-01-08T15:15:17.454" v="4" actId="20577"/>
        <pc:sldMkLst>
          <pc:docMk/>
          <pc:sldMk cId="3935885254" sldId="260"/>
        </pc:sldMkLst>
        <pc:spChg chg="mod">
          <ac:chgData name="Corrine Uijl (1016902)" userId="S::1016902@hr.nl::17cef9e4-c5a4-4b9c-b3c6-4b40aca4048d" providerId="AD" clId="Web-{EB11CDAE-6AA8-4BBD-8977-9F047B060B52}" dt="2022-01-08T15:15:17.454" v="4" actId="20577"/>
          <ac:spMkLst>
            <pc:docMk/>
            <pc:sldMk cId="3935885254" sldId="260"/>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nl-NL"/>
              <a:t>Klik om de stijl te bewerken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1/8/2022</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‹nr.›</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nl-NL"/>
              <a:t>Klik om de stijl te bewerken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1/8/2022</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‹nr.›</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nl-NL"/>
              <a:t>Klik om de stijl te bewerken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257300" y="2909102"/>
            <a:ext cx="4800600" cy="299639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633864" y="2909102"/>
            <a:ext cx="4800600" cy="299639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nl-NL"/>
              <a:t>Klik om de stijl te bewerken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1/8/2022</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‹nr.›</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nl-NL"/>
              <a:t>Klik om de stijl te bewerken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1/8/2022</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nl-NL"/>
              <a:t>Klik om de stijl te bewerken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1/8/2022</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‹nr.›</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Welkom</a:t>
            </a:r>
          </a:p>
        </p:txBody>
      </p:sp>
      <p:sp>
        <p:nvSpPr>
          <p:cNvPr id="3" name="Ondertitel 2"/>
          <p:cNvSpPr>
            <a:spLocks noGrp="1"/>
          </p:cNvSpPr>
          <p:nvPr>
            <p:ph type="subTitle" idx="1"/>
          </p:nvPr>
        </p:nvSpPr>
        <p:spPr/>
        <p:txBody>
          <a:bodyPr/>
          <a:lstStyle/>
          <a:p>
            <a:r>
              <a:rPr lang="nl-NL" dirty="0"/>
              <a:t>Wie ben jij ? En wat ga je leren?!</a:t>
            </a:r>
          </a:p>
        </p:txBody>
      </p:sp>
    </p:spTree>
    <p:extLst>
      <p:ext uri="{BB962C8B-B14F-4D97-AF65-F5344CB8AC3E}">
        <p14:creationId xmlns:p14="http://schemas.microsoft.com/office/powerpoint/2010/main" val="3615546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doelen</a:t>
            </a:r>
          </a:p>
        </p:txBody>
      </p:sp>
      <p:sp>
        <p:nvSpPr>
          <p:cNvPr id="3" name="Tijdelijke aanduiding voor inhoud 2"/>
          <p:cNvSpPr>
            <a:spLocks noGrp="1"/>
          </p:cNvSpPr>
          <p:nvPr>
            <p:ph idx="1"/>
          </p:nvPr>
        </p:nvSpPr>
        <p:spPr/>
        <p:txBody>
          <a:bodyPr/>
          <a:lstStyle/>
          <a:p>
            <a:pPr marL="0" lvl="0" indent="0">
              <a:buNone/>
            </a:pPr>
            <a:r>
              <a:rPr lang="nl-NL" dirty="0"/>
              <a:t>Deze week gaan we werken aan 2 doelen.</a:t>
            </a:r>
          </a:p>
          <a:p>
            <a:pPr marL="0" lvl="0" indent="0">
              <a:buNone/>
            </a:pPr>
            <a:endParaRPr lang="nl-NL" dirty="0"/>
          </a:p>
          <a:p>
            <a:pPr lvl="0"/>
            <a:r>
              <a:rPr lang="nl-NL" dirty="0"/>
              <a:t>Jij kunt vertellen/uitleggen wat proactief is</a:t>
            </a:r>
          </a:p>
          <a:p>
            <a:pPr lvl="0"/>
            <a:r>
              <a:rPr lang="nl-NL" dirty="0"/>
              <a:t>Jij kunt 3 dingen benoemen waar je goed in bent en </a:t>
            </a:r>
          </a:p>
          <a:p>
            <a:pPr lvl="0"/>
            <a:r>
              <a:rPr lang="nl-NL" dirty="0"/>
              <a:t>Jij kunt 2 dingen noemen die je nog wilt/moet leren. </a:t>
            </a:r>
          </a:p>
          <a:p>
            <a:pPr marL="0" indent="0">
              <a:buNone/>
            </a:pPr>
            <a:r>
              <a:rPr lang="nl-NL" dirty="0"/>
              <a:t> </a:t>
            </a:r>
          </a:p>
          <a:p>
            <a:endParaRPr lang="nl-NL" dirty="0"/>
          </a:p>
        </p:txBody>
      </p:sp>
    </p:spTree>
    <p:extLst>
      <p:ext uri="{BB962C8B-B14F-4D97-AF65-F5344CB8AC3E}">
        <p14:creationId xmlns:p14="http://schemas.microsoft.com/office/powerpoint/2010/main" val="899392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51678" y="609599"/>
            <a:ext cx="10178322" cy="535709"/>
          </a:xfrm>
        </p:spPr>
        <p:txBody>
          <a:bodyPr>
            <a:noAutofit/>
          </a:bodyPr>
          <a:lstStyle/>
          <a:p>
            <a:r>
              <a:rPr lang="nl-NL" sz="4800" dirty="0"/>
              <a:t>Waar ben jij goed in? </a:t>
            </a:r>
            <a:br>
              <a:rPr lang="nl-NL" sz="3200" dirty="0"/>
            </a:br>
            <a:br>
              <a:rPr lang="nl-NL" sz="3200" dirty="0"/>
            </a:br>
            <a:endParaRPr lang="nl-NL" sz="3200" cap="none" dirty="0">
              <a:latin typeface="+mn-lt"/>
            </a:endParaRPr>
          </a:p>
        </p:txBody>
      </p:sp>
      <p:sp>
        <p:nvSpPr>
          <p:cNvPr id="3" name="Tijdelijke aanduiding voor inhoud 2"/>
          <p:cNvSpPr>
            <a:spLocks noGrp="1"/>
          </p:cNvSpPr>
          <p:nvPr>
            <p:ph idx="1"/>
          </p:nvPr>
        </p:nvSpPr>
        <p:spPr>
          <a:xfrm>
            <a:off x="1251678" y="1865745"/>
            <a:ext cx="10178322" cy="4627418"/>
          </a:xfrm>
        </p:spPr>
        <p:txBody>
          <a:bodyPr>
            <a:normAutofit lnSpcReduction="10000"/>
          </a:bodyPr>
          <a:lstStyle/>
          <a:p>
            <a:pPr marL="0" indent="0">
              <a:buNone/>
            </a:pPr>
            <a:r>
              <a:rPr lang="nl-NL" dirty="0"/>
              <a:t>Veel studenten vinden dat lastig om te bedenken. In de meeste gevallen is het zo dat de dingen die je leuk vind ook iets zeggen over waar jij goed in bent. Beantwoord daarom de volgende vragen eens voor jezelf. </a:t>
            </a:r>
          </a:p>
          <a:p>
            <a:pPr marL="0" indent="0">
              <a:buNone/>
            </a:pPr>
            <a:endParaRPr lang="nl-NL" dirty="0"/>
          </a:p>
          <a:p>
            <a:pPr marL="0" indent="0">
              <a:buNone/>
            </a:pPr>
            <a:r>
              <a:rPr lang="nl-NL" dirty="0"/>
              <a:t>Wanneer gaat de tijd snel?</a:t>
            </a:r>
          </a:p>
          <a:p>
            <a:pPr marL="0" indent="0">
              <a:buNone/>
            </a:pPr>
            <a:r>
              <a:rPr lang="nl-NL" dirty="0"/>
              <a:t>Waar wordt je enthousiast van?</a:t>
            </a:r>
          </a:p>
          <a:p>
            <a:pPr marL="0" indent="0">
              <a:buNone/>
            </a:pPr>
            <a:r>
              <a:rPr lang="nl-NL" dirty="0"/>
              <a:t>Wat doe je het liefst in je vrije tijd?</a:t>
            </a:r>
          </a:p>
          <a:p>
            <a:pPr marL="0" indent="0">
              <a:buNone/>
            </a:pPr>
            <a:r>
              <a:rPr lang="nl-NL" dirty="0"/>
              <a:t>Waar krijg jij energie van?</a:t>
            </a:r>
          </a:p>
          <a:p>
            <a:pPr marL="0" indent="0">
              <a:buNone/>
            </a:pPr>
            <a:r>
              <a:rPr lang="nl-NL" dirty="0"/>
              <a:t>Wat is je favoriete vak op school?</a:t>
            </a:r>
          </a:p>
          <a:p>
            <a:pPr marL="0" indent="0">
              <a:buNone/>
            </a:pPr>
            <a:r>
              <a:rPr lang="nl-NL" dirty="0"/>
              <a:t>Waarover vragen anderen jou raad?</a:t>
            </a:r>
          </a:p>
          <a:p>
            <a:pPr marL="0" indent="0">
              <a:buNone/>
            </a:pPr>
            <a:r>
              <a:rPr lang="nl-NL" dirty="0"/>
              <a:t>Welke complimenten vind je leuk om te krijgen?</a:t>
            </a:r>
          </a:p>
          <a:p>
            <a:pPr marL="0" indent="0">
              <a:buNone/>
            </a:pPr>
            <a:r>
              <a:rPr lang="nl-NL" dirty="0"/>
              <a:t>Wanneer presteerde jij goed/ haalde jij hoge cijfers?</a:t>
            </a:r>
          </a:p>
        </p:txBody>
      </p:sp>
    </p:spTree>
    <p:extLst>
      <p:ext uri="{BB962C8B-B14F-4D97-AF65-F5344CB8AC3E}">
        <p14:creationId xmlns:p14="http://schemas.microsoft.com/office/powerpoint/2010/main" val="390661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wil/moet ik (nog) leren</a:t>
            </a:r>
          </a:p>
        </p:txBody>
      </p:sp>
      <p:sp>
        <p:nvSpPr>
          <p:cNvPr id="3" name="Tijdelijke aanduiding voor inhoud 2"/>
          <p:cNvSpPr>
            <a:spLocks noGrp="1"/>
          </p:cNvSpPr>
          <p:nvPr>
            <p:ph idx="1"/>
          </p:nvPr>
        </p:nvSpPr>
        <p:spPr/>
        <p:txBody>
          <a:bodyPr>
            <a:normAutofit/>
          </a:bodyPr>
          <a:lstStyle/>
          <a:p>
            <a:pPr marL="0" indent="0">
              <a:buNone/>
            </a:pPr>
            <a:r>
              <a:rPr lang="nl-NL" dirty="0"/>
              <a:t>Wat zijn de dingen die je moeilijk vind? Dat zijn dingen die meer energie kosten, die je uitstelt of misschien wel liever helemaal niet doet. In je stage ga je deze zaken ook tegen komen. Daarom is het van belang dat je er over nadenkt. Zo kun je ook bedenken wat jij van je stagebegeleider nodig hebt om tot het gewenste resultaat te komen. Een paar vragen die jou kunnen helpen om hier over na te denken zijn:</a:t>
            </a:r>
          </a:p>
          <a:p>
            <a:pPr marL="0" indent="0">
              <a:buNone/>
            </a:pPr>
            <a:endParaRPr lang="nl-NL" dirty="0"/>
          </a:p>
          <a:p>
            <a:r>
              <a:rPr lang="nl-NL" dirty="0"/>
              <a:t>Wat vind ik een moeilijk vak</a:t>
            </a:r>
          </a:p>
          <a:p>
            <a:r>
              <a:rPr lang="nl-NL" dirty="0"/>
              <a:t>Welke taken kosten mij veel tijd</a:t>
            </a:r>
          </a:p>
          <a:p>
            <a:r>
              <a:rPr lang="nl-NL" dirty="0"/>
              <a:t>Wanneer kan ik mijzelf slecht motiveren</a:t>
            </a:r>
          </a:p>
          <a:p>
            <a:endParaRPr lang="nl-NL" dirty="0"/>
          </a:p>
        </p:txBody>
      </p:sp>
    </p:spTree>
    <p:extLst>
      <p:ext uri="{BB962C8B-B14F-4D97-AF65-F5344CB8AC3E}">
        <p14:creationId xmlns:p14="http://schemas.microsoft.com/office/powerpoint/2010/main" val="159809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Proactief</a:t>
            </a:r>
          </a:p>
        </p:txBody>
      </p:sp>
      <p:sp>
        <p:nvSpPr>
          <p:cNvPr id="3" name="Tijdelijke aanduiding voor inhoud 2"/>
          <p:cNvSpPr>
            <a:spLocks noGrp="1"/>
          </p:cNvSpPr>
          <p:nvPr>
            <p:ph idx="1"/>
          </p:nvPr>
        </p:nvSpPr>
        <p:spPr>
          <a:xfrm>
            <a:off x="1251678" y="1588655"/>
            <a:ext cx="10178322" cy="4590294"/>
          </a:xfrm>
        </p:spPr>
        <p:txBody>
          <a:bodyPr vert="horz" lIns="91440" tIns="45720" rIns="91440" bIns="45720" rtlCol="0" anchor="t">
            <a:normAutofit fontScale="92500" lnSpcReduction="20000"/>
          </a:bodyPr>
          <a:lstStyle/>
          <a:p>
            <a:pPr marL="0" indent="0">
              <a:buNone/>
            </a:pPr>
            <a:r>
              <a:rPr lang="nl-NL" b="1" dirty="0"/>
              <a:t>Als student op het MBO ben jij verantwoordelijk voor je eigen studieontwikkeling. Zelf verantwoordelijkheid nemen doe je door een proactieve houding. Maar wat is dat? </a:t>
            </a:r>
          </a:p>
          <a:p>
            <a:pPr marL="0" indent="0">
              <a:buNone/>
            </a:pPr>
            <a:endParaRPr lang="nl-NL" dirty="0"/>
          </a:p>
          <a:p>
            <a:pPr marL="0" indent="0">
              <a:buNone/>
            </a:pPr>
            <a:r>
              <a:rPr lang="nl-NL" dirty="0"/>
              <a:t>Een proactieve werkhouding gaat vooral over het tonen van initiatief. Ook gaat het over bewust zijn van wat je wilt en doet. </a:t>
            </a:r>
            <a:endParaRPr lang="nl-NL"/>
          </a:p>
          <a:p>
            <a:pPr marL="0" indent="0">
              <a:buNone/>
            </a:pPr>
            <a:r>
              <a:rPr lang="nl-NL" dirty="0"/>
              <a:t>Wanneer je afwacht bijvoorbeeld met een sollicitatie is de kans groot dat een ander de stage krijgt die jij graag zou willen hebben. Wanneer je tijdens je stage afwacht kan het zo zijn dat de mensen om je heen denken dat je niet weet wat je moet doen of dat je niet gemotiveerd bent. Het is goed om veel vragen te stellen, dat je vertelt aan je stagebegeleider wat je wilt leren en ook over die ideeën die je daarover hebt. Iemand die proactief is kijkt goed welk werk er is te doen en pakt zelf klussen aan, vaak nog voordat je begeleider daar om vraagt. Dit laat zien dat je zelf ziet wat er moet gebeuren en dat je bereid bent om aan te pakken. Deze dingen bij elkaar noemen wij pro actief. </a:t>
            </a:r>
          </a:p>
          <a:p>
            <a:pPr marL="0" indent="0">
              <a:buNone/>
            </a:pPr>
            <a:r>
              <a:rPr lang="nl-NL" dirty="0"/>
              <a:t>De opdracht die je gaat maken geeft jou inzicht in wat jouw vaardigheden en ontwikkelpunten zijn. De uitwerking van deze opdracht gaat jou helpen in de voorbereiding van het sollicitatiegesprek dat jij aan het einde van deze lessenreeks gaat voeren. </a:t>
            </a:r>
          </a:p>
          <a:p>
            <a:endParaRPr lang="nl-NL" dirty="0"/>
          </a:p>
        </p:txBody>
      </p:sp>
    </p:spTree>
    <p:extLst>
      <p:ext uri="{BB962C8B-B14F-4D97-AF65-F5344CB8AC3E}">
        <p14:creationId xmlns:p14="http://schemas.microsoft.com/office/powerpoint/2010/main" val="393588525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29543E74FEEA04583E673375A5CC603" ma:contentTypeVersion="6" ma:contentTypeDescription="Create a new document." ma:contentTypeScope="" ma:versionID="b3fa60b3a22300826e7894966d3ab156">
  <xsd:schema xmlns:xsd="http://www.w3.org/2001/XMLSchema" xmlns:xs="http://www.w3.org/2001/XMLSchema" xmlns:p="http://schemas.microsoft.com/office/2006/metadata/properties" xmlns:ns2="745f6bb6-8132-4806-b8b3-29c4646bbed5" targetNamespace="http://schemas.microsoft.com/office/2006/metadata/properties" ma:root="true" ma:fieldsID="00151b715803df62ce48c817874f4f25" ns2:_="">
    <xsd:import namespace="745f6bb6-8132-4806-b8b3-29c4646bbed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5f6bb6-8132-4806-b8b3-29c4646bbe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E48BC51-C9B2-439B-83D3-C8830DDBAF5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0055870-42E7-4C21-87BC-6CD905E98E22}">
  <ds:schemaRefs>
    <ds:schemaRef ds:uri="http://schemas.microsoft.com/sharepoint/v3/contenttype/forms"/>
  </ds:schemaRefs>
</ds:datastoreItem>
</file>

<file path=customXml/itemProps3.xml><?xml version="1.0" encoding="utf-8"?>
<ds:datastoreItem xmlns:ds="http://schemas.openxmlformats.org/officeDocument/2006/customXml" ds:itemID="{D049E6F7-05E7-45CD-A983-BF2EFB90DD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5f6bb6-8132-4806-b8b3-29c4646bbe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TM10001106[[fn=Badge]]</Template>
  <TotalTime>45</TotalTime>
  <Words>608</Words>
  <Application>Microsoft Office PowerPoint</Application>
  <PresentationFormat>Breedbeeld</PresentationFormat>
  <Paragraphs>39</Paragraphs>
  <Slides>5</Slides>
  <Notes>0</Notes>
  <HiddenSlides>0</HiddenSlides>
  <MMClips>0</MMClips>
  <ScaleCrop>false</ScaleCrop>
  <HeadingPairs>
    <vt:vector size="4" baseType="variant">
      <vt:variant>
        <vt:lpstr>Thema</vt:lpstr>
      </vt:variant>
      <vt:variant>
        <vt:i4>1</vt:i4>
      </vt:variant>
      <vt:variant>
        <vt:lpstr>Diatitels</vt:lpstr>
      </vt:variant>
      <vt:variant>
        <vt:i4>5</vt:i4>
      </vt:variant>
    </vt:vector>
  </HeadingPairs>
  <TitlesOfParts>
    <vt:vector size="6" baseType="lpstr">
      <vt:lpstr>Badge</vt:lpstr>
      <vt:lpstr>Welkom</vt:lpstr>
      <vt:lpstr>De doelen</vt:lpstr>
      <vt:lpstr>Waar ben jij goed in?   </vt:lpstr>
      <vt:lpstr>Wat wil/moet ik (nog) leren</vt:lpstr>
      <vt:lpstr>Proactief</vt:lpstr>
    </vt:vector>
  </TitlesOfParts>
  <Company>Driestar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dc:title>
  <dc:creator>C.W. van Os-Uijl</dc:creator>
  <cp:lastModifiedBy>C.W. van Os-Uijl</cp:lastModifiedBy>
  <cp:revision>9</cp:revision>
  <dcterms:created xsi:type="dcterms:W3CDTF">2022-01-04T22:16:39Z</dcterms:created>
  <dcterms:modified xsi:type="dcterms:W3CDTF">2022-01-08T15:15:31Z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0x010100C29543E74FEEA04583E673375A5CC603</vt:lpwstr>
  </property>
</Properties>
</file>